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71" r:id="rId2"/>
    <p:sldId id="262" r:id="rId3"/>
    <p:sldId id="264" r:id="rId4"/>
    <p:sldId id="263" r:id="rId5"/>
    <p:sldId id="265" r:id="rId6"/>
    <p:sldId id="266" r:id="rId7"/>
    <p:sldId id="268" r:id="rId8"/>
    <p:sldId id="267" r:id="rId9"/>
    <p:sldId id="274" r:id="rId10"/>
    <p:sldId id="256" r:id="rId11"/>
    <p:sldId id="259" r:id="rId12"/>
    <p:sldId id="270" r:id="rId13"/>
    <p:sldId id="277" r:id="rId14"/>
    <p:sldId id="257" r:id="rId15"/>
    <p:sldId id="273" r:id="rId16"/>
    <p:sldId id="269" r:id="rId17"/>
    <p:sldId id="272" r:id="rId18"/>
    <p:sldId id="258" r:id="rId19"/>
    <p:sldId id="260" r:id="rId20"/>
    <p:sldId id="276" r:id="rId21"/>
    <p:sldId id="27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6" autoAdjust="0"/>
    <p:restoredTop sz="94719" autoAdjust="0"/>
  </p:normalViewPr>
  <p:slideViewPr>
    <p:cSldViewPr>
      <p:cViewPr>
        <p:scale>
          <a:sx n="95" d="100"/>
          <a:sy n="95" d="100"/>
        </p:scale>
        <p:origin x="-119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35016A5-36C5-41F3-80F9-5F446C6BE466}"/>
    <pc:docChg chg="modSld">
      <pc:chgData name="" userId="" providerId="" clId="Web-{535016A5-36C5-41F3-80F9-5F446C6BE466}" dt="2018-03-20T20:49:30.331" v="8"/>
      <pc:docMkLst>
        <pc:docMk/>
      </pc:docMkLst>
      <pc:sldChg chg="modSp">
        <pc:chgData name="" userId="" providerId="" clId="Web-{535016A5-36C5-41F3-80F9-5F446C6BE466}" dt="2018-03-20T20:49:30.331" v="8"/>
        <pc:sldMkLst>
          <pc:docMk/>
          <pc:sldMk cId="0" sldId="269"/>
        </pc:sldMkLst>
        <pc:spChg chg="mod">
          <ac:chgData name="" userId="" providerId="" clId="Web-{535016A5-36C5-41F3-80F9-5F446C6BE466}" dt="2018-03-20T20:49:30.331" v="8"/>
          <ac:spMkLst>
            <pc:docMk/>
            <pc:sldMk cId="0" sldId="269"/>
            <ac:spMk id="5" creationId="{3F35B03B-5C47-42C5-839F-6632F45CF44E}"/>
          </ac:spMkLst>
        </pc:spChg>
      </pc:sldChg>
    </pc:docChg>
  </pc:docChgLst>
  <pc:docChgLst>
    <pc:chgData clId="Web-{3F044B66-2588-4E49-A956-C1B429517C65}"/>
    <pc:docChg chg="modSld sldOrd">
      <pc:chgData name="" userId="" providerId="" clId="Web-{3F044B66-2588-4E49-A956-C1B429517C65}" dt="2018-03-20T19:09:05.301" v="64"/>
      <pc:docMkLst>
        <pc:docMk/>
      </pc:docMkLst>
      <pc:sldChg chg="addSp delSp modSp ord">
        <pc:chgData name="" userId="" providerId="" clId="Web-{3F044B66-2588-4E49-A956-C1B429517C65}" dt="2018-03-20T19:09:05.301" v="64"/>
        <pc:sldMkLst>
          <pc:docMk/>
          <pc:sldMk cId="0" sldId="269"/>
        </pc:sldMkLst>
        <pc:spChg chg="mod">
          <ac:chgData name="" userId="" providerId="" clId="Web-{3F044B66-2588-4E49-A956-C1B429517C65}" dt="2018-03-20T19:05:57.405" v="45"/>
          <ac:spMkLst>
            <pc:docMk/>
            <pc:sldMk cId="0" sldId="269"/>
            <ac:spMk id="2" creationId="{00000000-0000-0000-0000-000000000000}"/>
          </ac:spMkLst>
        </pc:spChg>
        <pc:spChg chg="del mod">
          <ac:chgData name="" userId="" providerId="" clId="Web-{3F044B66-2588-4E49-A956-C1B429517C65}" dt="2018-03-20T18:58:29.078" v="17"/>
          <ac:spMkLst>
            <pc:docMk/>
            <pc:sldMk cId="0" sldId="269"/>
            <ac:spMk id="3" creationId="{00000000-0000-0000-0000-000000000000}"/>
          </ac:spMkLst>
        </pc:spChg>
        <pc:spChg chg="del">
          <ac:chgData name="" userId="" providerId="" clId="Web-{3F044B66-2588-4E49-A956-C1B429517C65}" dt="2018-03-20T18:58:26.093" v="16"/>
          <ac:spMkLst>
            <pc:docMk/>
            <pc:sldMk cId="0" sldId="269"/>
            <ac:spMk id="4" creationId="{00000000-0000-0000-0000-000000000000}"/>
          </ac:spMkLst>
        </pc:spChg>
        <pc:spChg chg="del mod">
          <ac:chgData name="" userId="" providerId="" clId="Web-{3F044B66-2588-4E49-A956-C1B429517C65}" dt="2018-03-20T19:06:06.405" v="46"/>
          <ac:spMkLst>
            <pc:docMk/>
            <pc:sldMk cId="0" sldId="269"/>
            <ac:spMk id="5" creationId="{00000000-0000-0000-0000-000000000000}"/>
          </ac:spMkLst>
        </pc:spChg>
        <pc:spChg chg="add del mod">
          <ac:chgData name="" userId="" providerId="" clId="Web-{3F044B66-2588-4E49-A956-C1B429517C65}" dt="2018-03-20T19:09:05.301" v="64"/>
          <ac:spMkLst>
            <pc:docMk/>
            <pc:sldMk cId="0" sldId="269"/>
            <ac:spMk id="6" creationId="{00000000-0000-0000-0000-000000000000}"/>
          </ac:spMkLst>
        </pc:spChg>
        <pc:spChg chg="add mod">
          <ac:chgData name="" userId="" providerId="" clId="Web-{3F044B66-2588-4E49-A956-C1B429517C65}" dt="2018-03-20T19:06:06.405" v="46"/>
          <ac:spMkLst>
            <pc:docMk/>
            <pc:sldMk cId="0" sldId="269"/>
            <ac:spMk id="10" creationId="{918DEFF3-0CF2-43DB-8F35-2BA5EA08F0C4}"/>
          </ac:spMkLst>
        </pc:spChg>
        <pc:graphicFrameChg chg="add del mod ord modGraphic">
          <ac:chgData name="" userId="" providerId="" clId="Web-{3F044B66-2588-4E49-A956-C1B429517C65}" dt="2018-03-20T19:08:26.363" v="50"/>
          <ac:graphicFrameMkLst>
            <pc:docMk/>
            <pc:sldMk cId="0" sldId="269"/>
            <ac:graphicFrameMk id="11" creationId="{61FABE03-1EF1-4496-B501-37AD7556811D}"/>
          </ac:graphicFrameMkLst>
        </pc:graphicFrameChg>
        <pc:picChg chg="add del mod ord">
          <ac:chgData name="" userId="" providerId="" clId="Web-{3F044B66-2588-4E49-A956-C1B429517C65}" dt="2018-03-20T19:00:12.269" v="26"/>
          <ac:picMkLst>
            <pc:docMk/>
            <pc:sldMk cId="0" sldId="269"/>
            <ac:picMk id="7" creationId="{673590BF-68B2-4239-816C-EA627EB1B73C}"/>
          </ac:picMkLst>
        </pc:picChg>
      </pc:sldChg>
      <pc:sldChg chg="modSp">
        <pc:chgData name="" userId="" providerId="" clId="Web-{3F044B66-2588-4E49-A956-C1B429517C65}" dt="2018-03-20T18:57:10.466" v="4"/>
        <pc:sldMkLst>
          <pc:docMk/>
          <pc:sldMk cId="0" sldId="273"/>
        </pc:sldMkLst>
        <pc:spChg chg="mod">
          <ac:chgData name="" userId="" providerId="" clId="Web-{3F044B66-2588-4E49-A956-C1B429517C65}" dt="2018-03-20T18:57:10.466" v="4"/>
          <ac:spMkLst>
            <pc:docMk/>
            <pc:sldMk cId="0" sldId="273"/>
            <ac:spMk id="3" creationId="{00000000-0000-0000-0000-000000000000}"/>
          </ac:spMkLst>
        </pc:spChg>
      </pc:sldChg>
    </pc:docChg>
  </pc:docChgLst>
  <pc:docChgLst>
    <pc:chgData clId="Web-{67EE4E25-32A6-4CA0-B3A6-75E799FA9EB5}"/>
    <pc:docChg chg="modSld">
      <pc:chgData name="" userId="" providerId="" clId="Web-{67EE4E25-32A6-4CA0-B3A6-75E799FA9EB5}" dt="2018-03-20T19:45:10.464" v="10"/>
      <pc:docMkLst>
        <pc:docMk/>
      </pc:docMkLst>
      <pc:sldChg chg="addSp delSp modSp">
        <pc:chgData name="" userId="" providerId="" clId="Web-{67EE4E25-32A6-4CA0-B3A6-75E799FA9EB5}" dt="2018-03-20T19:45:10.464" v="10"/>
        <pc:sldMkLst>
          <pc:docMk/>
          <pc:sldMk cId="0" sldId="269"/>
        </pc:sldMkLst>
        <pc:spChg chg="del">
          <ac:chgData name="" userId="" providerId="" clId="Web-{67EE4E25-32A6-4CA0-B3A6-75E799FA9EB5}" dt="2018-03-20T19:44:45.870" v="0"/>
          <ac:spMkLst>
            <pc:docMk/>
            <pc:sldMk cId="0" sldId="269"/>
            <ac:spMk id="4" creationId="{E707487E-0983-44F9-B52F-5CE730707DA6}"/>
          </ac:spMkLst>
        </pc:spChg>
        <pc:spChg chg="add mod">
          <ac:chgData name="" userId="" providerId="" clId="Web-{67EE4E25-32A6-4CA0-B3A6-75E799FA9EB5}" dt="2018-03-20T19:45:10.464" v="10"/>
          <ac:spMkLst>
            <pc:docMk/>
            <pc:sldMk cId="0" sldId="269"/>
            <ac:spMk id="5" creationId="{3F35B03B-5C47-42C5-839F-6632F45CF44E}"/>
          </ac:spMkLst>
        </pc:spChg>
      </pc:sldChg>
    </pc:docChg>
  </pc:docChgLst>
  <pc:docChgLst>
    <pc:chgData clId="Web-{D1F9E8F2-4769-414B-88CD-6B305BCB43C4}"/>
    <pc:docChg chg="modSld">
      <pc:chgData name="" userId="" providerId="" clId="Web-{D1F9E8F2-4769-414B-88CD-6B305BCB43C4}" dt="2018-03-20T21:30:43.996" v="55"/>
      <pc:docMkLst>
        <pc:docMk/>
      </pc:docMkLst>
      <pc:sldChg chg="addSp delSp modSp">
        <pc:chgData name="" userId="" providerId="" clId="Web-{D1F9E8F2-4769-414B-88CD-6B305BCB43C4}" dt="2018-03-20T21:30:43.996" v="55"/>
        <pc:sldMkLst>
          <pc:docMk/>
          <pc:sldMk cId="0" sldId="269"/>
        </pc:sldMkLst>
        <pc:spChg chg="mod">
          <ac:chgData name="" userId="" providerId="" clId="Web-{D1F9E8F2-4769-414B-88CD-6B305BCB43C4}" dt="2018-03-20T21:30:43.996" v="55"/>
          <ac:spMkLst>
            <pc:docMk/>
            <pc:sldMk cId="0" sldId="269"/>
            <ac:spMk id="5" creationId="{3F35B03B-5C47-42C5-839F-6632F45CF44E}"/>
          </ac:spMkLst>
        </pc:spChg>
        <pc:picChg chg="add del mod">
          <ac:chgData name="" userId="" providerId="" clId="Web-{D1F9E8F2-4769-414B-88CD-6B305BCB43C4}" dt="2018-03-20T21:29:04.822" v="2"/>
          <ac:picMkLst>
            <pc:docMk/>
            <pc:sldMk cId="0" sldId="269"/>
            <ac:picMk id="3" creationId="{4526A59A-4E18-46A5-8A5B-97004403DE89}"/>
          </ac:picMkLst>
        </pc:picChg>
      </pc:sldChg>
    </pc:docChg>
  </pc:docChgLst>
  <pc:docChgLst>
    <pc:chgData clId="Web-{79BCDD3F-BBC5-40DC-BFB8-CCA7AC229EB3}"/>
    <pc:docChg chg="modSld">
      <pc:chgData name="" userId="" providerId="" clId="Web-{79BCDD3F-BBC5-40DC-BFB8-CCA7AC229EB3}" dt="2018-03-20T19:46:24.167" v="4"/>
      <pc:docMkLst>
        <pc:docMk/>
      </pc:docMkLst>
      <pc:sldChg chg="modSp">
        <pc:chgData name="" userId="" providerId="" clId="Web-{79BCDD3F-BBC5-40DC-BFB8-CCA7AC229EB3}" dt="2018-03-20T19:46:24.167" v="4"/>
        <pc:sldMkLst>
          <pc:docMk/>
          <pc:sldMk cId="0" sldId="269"/>
        </pc:sldMkLst>
        <pc:spChg chg="mod">
          <ac:chgData name="" userId="" providerId="" clId="Web-{79BCDD3F-BBC5-40DC-BFB8-CCA7AC229EB3}" dt="2018-03-20T19:46:24.167" v="4"/>
          <ac:spMkLst>
            <pc:docMk/>
            <pc:sldMk cId="0" sldId="269"/>
            <ac:spMk id="5" creationId="{3F35B03B-5C47-42C5-839F-6632F45CF44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9330" name="Picture 2" descr="titlemaster_med"/>
          <p:cNvPicPr>
            <a:picLocks noChangeAspect="1" noChangeArrowheads="1"/>
          </p:cNvPicPr>
          <p:nvPr/>
        </p:nvPicPr>
        <p:blipFill>
          <a:blip r:embed="rId2" cstate="print"/>
          <a:srcRect/>
          <a:stretch>
            <a:fillRect/>
          </a:stretch>
        </p:blipFill>
        <p:spPr bwMode="ltGray">
          <a:xfrm>
            <a:off x="0" y="0"/>
            <a:ext cx="9144000" cy="6862763"/>
          </a:xfrm>
          <a:prstGeom prst="rect">
            <a:avLst/>
          </a:prstGeom>
          <a:noFill/>
        </p:spPr>
      </p:pic>
      <p:sp>
        <p:nvSpPr>
          <p:cNvPr id="99331" name="Rectangle 3"/>
          <p:cNvSpPr>
            <a:spLocks noGrp="1" noChangeArrowheads="1"/>
          </p:cNvSpPr>
          <p:nvPr>
            <p:ph type="dt" sz="half" idx="2"/>
          </p:nvPr>
        </p:nvSpPr>
        <p:spPr>
          <a:xfrm>
            <a:off x="304800" y="6248400"/>
            <a:ext cx="1905000" cy="457200"/>
          </a:xfrm>
        </p:spPr>
        <p:txBody>
          <a:bodyPr/>
          <a:lstStyle>
            <a:lvl1pPr>
              <a:defRPr/>
            </a:lvl1pPr>
          </a:lstStyle>
          <a:p>
            <a:endParaRPr lang="en-US"/>
          </a:p>
        </p:txBody>
      </p:sp>
      <p:sp>
        <p:nvSpPr>
          <p:cNvPr id="99332" name="Rectangle 4"/>
          <p:cNvSpPr>
            <a:spLocks noGrp="1" noChangeArrowheads="1"/>
          </p:cNvSpPr>
          <p:nvPr>
            <p:ph type="ftr" sz="quarter" idx="3"/>
          </p:nvPr>
        </p:nvSpPr>
        <p:spPr/>
        <p:txBody>
          <a:bodyPr/>
          <a:lstStyle>
            <a:lvl1pPr>
              <a:defRPr/>
            </a:lvl1pPr>
          </a:lstStyle>
          <a:p>
            <a:endParaRPr lang="en-US"/>
          </a:p>
        </p:txBody>
      </p:sp>
      <p:sp>
        <p:nvSpPr>
          <p:cNvPr id="99333" name="Rectangle 5"/>
          <p:cNvSpPr>
            <a:spLocks noGrp="1" noChangeArrowheads="1"/>
          </p:cNvSpPr>
          <p:nvPr>
            <p:ph type="sldNum" sz="quarter" idx="4"/>
          </p:nvPr>
        </p:nvSpPr>
        <p:spPr>
          <a:xfrm>
            <a:off x="7010400" y="6248400"/>
            <a:ext cx="1905000" cy="457200"/>
          </a:xfrm>
        </p:spPr>
        <p:txBody>
          <a:bodyPr/>
          <a:lstStyle>
            <a:lvl1pPr>
              <a:defRPr/>
            </a:lvl1pPr>
          </a:lstStyle>
          <a:p>
            <a:fld id="{688EC149-757D-4B4B-A178-F5472AC0368A}" type="slidenum">
              <a:rPr lang="en-US"/>
              <a:pPr/>
              <a:t>‹#›</a:t>
            </a:fld>
            <a:endParaRPr lang="en-US"/>
          </a:p>
        </p:txBody>
      </p:sp>
      <p:sp>
        <p:nvSpPr>
          <p:cNvPr id="99334"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99335"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6B8606-6924-49AC-B16D-32C5713E975C}" type="slidenum">
              <a:rPr lang="en-US"/>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E06D8-77C2-4D2E-B07E-DAE943262A03}" type="slidenum">
              <a:rPr lang="en-US"/>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CB579E-9BF2-47C1-BC3E-90F2ABB3C034}" type="slidenum">
              <a:rPr lang="en-US"/>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B4E5A1-66AE-4C0E-998B-EEE8C3CE5363}" type="slidenum">
              <a:rPr lang="en-US"/>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70913D-2B39-4EE1-B24F-C88573003511}" type="slidenum">
              <a:rPr lang="en-US"/>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360C683-0F3C-4EF8-BC54-A65C48D7B174}" type="slidenum">
              <a:rPr lang="en-US"/>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996A29-EF52-4510-855D-7DE47AE47BEC}" type="slidenum">
              <a:rPr lang="en-US"/>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F72088B-973E-4DA6-A71D-951AED8A3770}" type="slidenum">
              <a:rPr lang="en-US"/>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DE000B-3BCE-4F73-ADDF-93949511BAD3}" type="slidenum">
              <a:rPr lang="en-US"/>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FC20F9-DE3F-4235-A66D-6A37DC5A00DF}" type="slidenum">
              <a:rPr lang="en-US"/>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0"/>
            <a:ext cx="2667000" cy="6858000"/>
            <a:chOff x="0" y="0"/>
            <a:chExt cx="1680" cy="4320"/>
          </a:xfrm>
        </p:grpSpPr>
        <p:sp>
          <p:nvSpPr>
            <p:cNvPr id="98307"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eaLnBrk="1" hangingPunct="1"/>
              <a:endParaRPr lang="en-US"/>
            </a:p>
          </p:txBody>
        </p:sp>
        <p:pic>
          <p:nvPicPr>
            <p:cNvPr id="98308" name="Picture 4" descr="slidemaster_med3"/>
            <p:cNvPicPr>
              <a:picLocks noChangeAspect="1" noChangeArrowheads="1"/>
            </p:cNvPicPr>
            <p:nvPr/>
          </p:nvPicPr>
          <p:blipFill>
            <a:blip r:embed="rId13" cstate="print"/>
            <a:srcRect/>
            <a:stretch>
              <a:fillRect/>
            </a:stretch>
          </p:blipFill>
          <p:spPr bwMode="ltGray">
            <a:xfrm>
              <a:off x="0" y="0"/>
              <a:ext cx="1348" cy="4320"/>
            </a:xfrm>
            <a:prstGeom prst="rect">
              <a:avLst/>
            </a:prstGeom>
            <a:noFill/>
          </p:spPr>
        </p:pic>
      </p:grpSp>
      <p:sp>
        <p:nvSpPr>
          <p:cNvPr id="98309"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8310"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11"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endParaRPr lang="en-US"/>
          </a:p>
        </p:txBody>
      </p:sp>
      <p:sp>
        <p:nvSpPr>
          <p:cNvPr id="983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endParaRPr lang="en-US"/>
          </a:p>
        </p:txBody>
      </p:sp>
      <p:sp>
        <p:nvSpPr>
          <p:cNvPr id="98313"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fld id="{703F8D16-1EEB-49BA-8B5D-2AAC698F0DE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spd="slow"/>
  <p:txStyles>
    <p:titleStyle>
      <a:lvl1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2pPr>
      <a:lvl3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3pPr>
      <a:lvl4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4pPr>
      <a:lvl5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1" fontAlgn="base" hangingPunct="1">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806technologies.com/title1crate"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ogle.com/driv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0409522"/>
          <p:cNvPicPr>
            <a:picLocks noChangeAspect="1" noChangeArrowheads="1"/>
          </p:cNvPicPr>
          <p:nvPr/>
        </p:nvPicPr>
        <p:blipFill>
          <a:blip r:embed="rId2" cstate="print"/>
          <a:srcRect/>
          <a:stretch>
            <a:fillRect/>
          </a:stretch>
        </p:blipFill>
        <p:spPr bwMode="auto">
          <a:xfrm>
            <a:off x="2133600" y="-848381"/>
            <a:ext cx="7010400" cy="6858001"/>
          </a:xfrm>
          <a:prstGeom prst="rect">
            <a:avLst/>
          </a:prstGeom>
          <a:noFill/>
        </p:spPr>
      </p:pic>
      <p:sp>
        <p:nvSpPr>
          <p:cNvPr id="3" name="TextBox 2"/>
          <p:cNvSpPr txBox="1"/>
          <p:nvPr/>
        </p:nvSpPr>
        <p:spPr>
          <a:xfrm>
            <a:off x="2286000" y="5486400"/>
            <a:ext cx="6858000" cy="523220"/>
          </a:xfrm>
          <a:prstGeom prst="rect">
            <a:avLst/>
          </a:prstGeom>
          <a:noFill/>
        </p:spPr>
        <p:txBody>
          <a:bodyPr wrap="squar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How much do you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love</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documenting everything?</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1828800" y="3505200"/>
            <a:ext cx="6934200" cy="1447800"/>
          </a:xfrm>
        </p:spPr>
        <p:txBody>
          <a:bodyPr/>
          <a:lstStyle/>
          <a:p>
            <a:r>
              <a:rPr lang="en-US" sz="3600" b="1" dirty="0"/>
              <a:t>It’s about your time and space.</a:t>
            </a:r>
          </a:p>
        </p:txBody>
      </p:sp>
      <p:sp>
        <p:nvSpPr>
          <p:cNvPr id="3" name="Title 2"/>
          <p:cNvSpPr>
            <a:spLocks noGrp="1"/>
          </p:cNvSpPr>
          <p:nvPr>
            <p:ph type="ctrTitle" sz="quarter"/>
          </p:nvPr>
        </p:nvSpPr>
        <p:spPr>
          <a:xfrm>
            <a:off x="838200" y="1447800"/>
            <a:ext cx="7620000" cy="2057400"/>
          </a:xfrm>
        </p:spPr>
        <p:txBody>
          <a:bodyPr/>
          <a:lstStyle/>
          <a:p>
            <a:r>
              <a:rPr lang="en-US" dirty="0"/>
              <a:t>Digital Documentation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Onsite or digital</a:t>
            </a:r>
            <a:r>
              <a:rPr lang="en-US" dirty="0"/>
              <a:t/>
            </a:r>
            <a:br>
              <a:rPr lang="en-US" dirty="0"/>
            </a:br>
            <a:r>
              <a:rPr lang="en-US" sz="3200" dirty="0"/>
              <a:t>What’s best for you?</a:t>
            </a:r>
          </a:p>
        </p:txBody>
      </p:sp>
      <p:sp>
        <p:nvSpPr>
          <p:cNvPr id="3" name="Content Placeholder 2"/>
          <p:cNvSpPr>
            <a:spLocks noGrp="1"/>
          </p:cNvSpPr>
          <p:nvPr>
            <p:ph sz="half" idx="1"/>
          </p:nvPr>
        </p:nvSpPr>
        <p:spPr>
          <a:xfrm>
            <a:off x="1905000" y="1600200"/>
            <a:ext cx="3657600" cy="5257800"/>
          </a:xfrm>
        </p:spPr>
        <p:txBody>
          <a:bodyPr/>
          <a:lstStyle/>
          <a:p>
            <a:pPr algn="ctr">
              <a:buNone/>
            </a:pPr>
            <a:r>
              <a:rPr lang="en-US" u="sng" dirty="0"/>
              <a:t>Onsite</a:t>
            </a:r>
          </a:p>
          <a:p>
            <a:pPr lvl="1"/>
            <a:r>
              <a:rPr lang="en-US" dirty="0"/>
              <a:t>Inexpensive</a:t>
            </a:r>
          </a:p>
          <a:p>
            <a:pPr lvl="1"/>
            <a:r>
              <a:rPr lang="en-US" dirty="0"/>
              <a:t>Storage space for multiple file cabinets</a:t>
            </a:r>
          </a:p>
          <a:p>
            <a:pPr lvl="1"/>
            <a:r>
              <a:rPr lang="en-US" dirty="0"/>
              <a:t>Labor intensive</a:t>
            </a:r>
          </a:p>
          <a:p>
            <a:pPr lvl="2"/>
            <a:r>
              <a:rPr lang="en-US" dirty="0"/>
              <a:t>Reordered each year</a:t>
            </a:r>
          </a:p>
          <a:p>
            <a:pPr lvl="2"/>
            <a:r>
              <a:rPr lang="en-US" dirty="0"/>
              <a:t>Shred sensitive information</a:t>
            </a:r>
          </a:p>
          <a:p>
            <a:pPr lvl="2"/>
            <a:r>
              <a:rPr lang="en-US" dirty="0"/>
              <a:t>Load into boxes</a:t>
            </a:r>
          </a:p>
          <a:p>
            <a:pPr lvl="1"/>
            <a:r>
              <a:rPr lang="en-US" dirty="0"/>
              <a:t>Impacted by weather</a:t>
            </a:r>
          </a:p>
          <a:p>
            <a:endParaRPr lang="en-US" dirty="0"/>
          </a:p>
        </p:txBody>
      </p:sp>
      <p:sp>
        <p:nvSpPr>
          <p:cNvPr id="4" name="Content Placeholder 3"/>
          <p:cNvSpPr>
            <a:spLocks noGrp="1"/>
          </p:cNvSpPr>
          <p:nvPr>
            <p:ph sz="half" idx="2"/>
          </p:nvPr>
        </p:nvSpPr>
        <p:spPr>
          <a:xfrm>
            <a:off x="5486400" y="1600200"/>
            <a:ext cx="3505200" cy="4876800"/>
          </a:xfrm>
        </p:spPr>
        <p:txBody>
          <a:bodyPr/>
          <a:lstStyle/>
          <a:p>
            <a:pPr algn="ctr">
              <a:buNone/>
            </a:pPr>
            <a:r>
              <a:rPr lang="en-US" u="sng" dirty="0"/>
              <a:t>Digital</a:t>
            </a:r>
          </a:p>
          <a:p>
            <a:pPr lvl="1"/>
            <a:r>
              <a:rPr lang="en-US" dirty="0"/>
              <a:t>With an outside provider or within district</a:t>
            </a:r>
          </a:p>
          <a:p>
            <a:pPr lvl="1"/>
            <a:r>
              <a:rPr lang="en-US" dirty="0"/>
              <a:t>No physical space</a:t>
            </a:r>
          </a:p>
          <a:p>
            <a:pPr lvl="1"/>
            <a:r>
              <a:rPr lang="en-US" dirty="0"/>
              <a:t>Not labor intensive</a:t>
            </a:r>
          </a:p>
          <a:p>
            <a:pPr lvl="2"/>
            <a:r>
              <a:rPr lang="en-US" dirty="0"/>
              <a:t>Scan documents</a:t>
            </a:r>
          </a:p>
          <a:p>
            <a:pPr lvl="2"/>
            <a:r>
              <a:rPr lang="en-US" dirty="0"/>
              <a:t>Easy to delete files after 5 years</a:t>
            </a:r>
          </a:p>
          <a:p>
            <a:pPr lvl="2"/>
            <a:r>
              <a:rPr lang="en-US" dirty="0"/>
              <a:t>No shredding</a:t>
            </a:r>
          </a:p>
          <a:p>
            <a:pPr lvl="1"/>
            <a:r>
              <a:rPr lang="en-US" dirty="0"/>
              <a:t>Protected from weather</a:t>
            </a:r>
          </a:p>
          <a:p>
            <a:pPr lvl="1"/>
            <a:endParaRPr lang="en-US" dirty="0"/>
          </a:p>
          <a:p>
            <a:pPr lvl="1"/>
            <a:endParaRPr lang="en-US" dirty="0"/>
          </a:p>
          <a:p>
            <a:pPr lvl="1"/>
            <a:endParaRPr lang="en-US" dirty="0"/>
          </a:p>
          <a:p>
            <a:endParaRPr lang="en-US" dirty="0"/>
          </a:p>
          <a:p>
            <a:endParaRPr 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Drive (St. Charles)</a:t>
            </a:r>
          </a:p>
        </p:txBody>
      </p:sp>
      <p:sp>
        <p:nvSpPr>
          <p:cNvPr id="3" name="Content Placeholder 2"/>
          <p:cNvSpPr>
            <a:spLocks noGrp="1"/>
          </p:cNvSpPr>
          <p:nvPr>
            <p:ph idx="1"/>
          </p:nvPr>
        </p:nvSpPr>
        <p:spPr/>
        <p:txBody>
          <a:bodyPr/>
          <a:lstStyle/>
          <a:p>
            <a:r>
              <a:rPr lang="en-US" dirty="0"/>
              <a:t>Media Share is a network drive that lives on the district’s server. </a:t>
            </a:r>
          </a:p>
          <a:p>
            <a:r>
              <a:rPr lang="en-US" dirty="0"/>
              <a:t>Protected by district firewall </a:t>
            </a:r>
          </a:p>
          <a:p>
            <a:r>
              <a:rPr lang="en-US" dirty="0"/>
              <a:t>Backed up to a secure site with all confidential district information </a:t>
            </a:r>
          </a:p>
          <a:p>
            <a:r>
              <a:rPr lang="en-US" dirty="0"/>
              <a:t>Limited to assigned users</a:t>
            </a:r>
          </a:p>
          <a:p>
            <a:r>
              <a:rPr lang="en-US" dirty="0"/>
              <a:t>Managed by federal programs </a:t>
            </a:r>
          </a:p>
          <a:p>
            <a:endParaRPr 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7C41D-17BA-F144-B7CB-7D35B7A14BF0}"/>
              </a:ext>
            </a:extLst>
          </p:cNvPr>
          <p:cNvSpPr>
            <a:spLocks noGrp="1"/>
          </p:cNvSpPr>
          <p:nvPr>
            <p:ph type="title"/>
          </p:nvPr>
        </p:nvSpPr>
        <p:spPr/>
        <p:txBody>
          <a:bodyPr/>
          <a:lstStyle/>
          <a:p>
            <a:r>
              <a:rPr lang="en-US" dirty="0"/>
              <a:t>St. </a:t>
            </a:r>
            <a:r>
              <a:rPr lang="en-US"/>
              <a:t>Charles </a:t>
            </a:r>
          </a:p>
        </p:txBody>
      </p:sp>
      <p:sp>
        <p:nvSpPr>
          <p:cNvPr id="3" name="Content Placeholder 2">
            <a:extLst>
              <a:ext uri="{FF2B5EF4-FFF2-40B4-BE49-F238E27FC236}">
                <a16:creationId xmlns:a16="http://schemas.microsoft.com/office/drawing/2014/main" xmlns="" id="{D3A4104B-F09F-BF46-9506-BBB7110B8A5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619599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(Calcasieu)</a:t>
            </a:r>
          </a:p>
        </p:txBody>
      </p:sp>
      <p:sp>
        <p:nvSpPr>
          <p:cNvPr id="3" name="Content Placeholder 2"/>
          <p:cNvSpPr>
            <a:spLocks noGrp="1"/>
          </p:cNvSpPr>
          <p:nvPr>
            <p:ph idx="1"/>
          </p:nvPr>
        </p:nvSpPr>
        <p:spPr/>
        <p:txBody>
          <a:bodyPr/>
          <a:lstStyle/>
          <a:p>
            <a:endParaRPr lang="en-US" dirty="0" smtClean="0"/>
          </a:p>
          <a:p>
            <a:r>
              <a:rPr lang="en-US" sz="2400" dirty="0" smtClean="0"/>
              <a:t>Real Time access from any device and location.</a:t>
            </a:r>
          </a:p>
          <a:p>
            <a:r>
              <a:rPr lang="en-US" sz="2400" dirty="0" smtClean="0"/>
              <a:t>Ease of use for desk monitoring/auditing</a:t>
            </a:r>
          </a:p>
          <a:p>
            <a:r>
              <a:rPr lang="en-US" sz="2400" dirty="0" smtClean="0"/>
              <a:t>No additional cost</a:t>
            </a:r>
          </a:p>
          <a:p>
            <a:r>
              <a:rPr lang="en-US" sz="2400" dirty="0" smtClean="0"/>
              <a:t>Protected by district firewall/ multiple backups </a:t>
            </a:r>
          </a:p>
          <a:p>
            <a:r>
              <a:rPr lang="en-US" sz="2400" dirty="0" smtClean="0"/>
              <a:t>Limited Assigned Users</a:t>
            </a:r>
          </a:p>
          <a:p>
            <a:r>
              <a:rPr lang="en-US" sz="2400" dirty="0" smtClean="0"/>
              <a:t>Every site uploads their adobe documents into designated folders.</a:t>
            </a:r>
            <a:r>
              <a:rPr lang="en-US" dirty="0" smtClean="0"/>
              <a:t> </a:t>
            </a:r>
            <a:endParaRPr lang="en-US"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Terrebone</a:t>
            </a:r>
            <a:r>
              <a:rPr lang="en-US" dirty="0"/>
              <a:t> Title I Crate</a:t>
            </a:r>
          </a:p>
        </p:txBody>
      </p:sp>
      <p:sp>
        <p:nvSpPr>
          <p:cNvPr id="3" name="Content Placeholder 2"/>
          <p:cNvSpPr>
            <a:spLocks noGrp="1"/>
          </p:cNvSpPr>
          <p:nvPr>
            <p:ph idx="1"/>
          </p:nvPr>
        </p:nvSpPr>
        <p:spPr>
          <a:xfrm>
            <a:off x="2438400" y="1123950"/>
            <a:ext cx="6400800" cy="4972050"/>
          </a:xfrm>
        </p:spPr>
        <p:txBody>
          <a:bodyPr/>
          <a:lstStyle/>
          <a:p>
            <a:pPr algn="ctr" rtl="0"/>
            <a:endParaRPr lang="en-US" dirty="0"/>
          </a:p>
          <a:p>
            <a:pPr algn="ctr" rtl="0"/>
            <a:r>
              <a:rPr lang="en-US" sz="2000" b="1" i="1" kern="1200" dirty="0">
                <a:solidFill>
                  <a:schemeClr val="accent1"/>
                </a:solidFill>
                <a:latin typeface="Bangla MN"/>
                <a:ea typeface="Bangla MN"/>
                <a:cs typeface="Bangla MN"/>
              </a:rPr>
              <a:t>EASY Title I Document Management!</a:t>
            </a:r>
            <a:r>
              <a:rPr lang="en-US" sz="2000" b="1" kern="1200" dirty="0">
                <a:solidFill>
                  <a:schemeClr val="accent1"/>
                </a:solidFill>
                <a:latin typeface="Bangla MN"/>
                <a:ea typeface="Bangla MN"/>
                <a:cs typeface="Bangla MN"/>
              </a:rPr>
              <a:t> </a:t>
            </a:r>
            <a:endParaRPr lang="en-US" sz="1800" kern="1200" dirty="0">
              <a:solidFill>
                <a:schemeClr val="tx2"/>
              </a:solidFill>
              <a:latin typeface="Bangla MN"/>
              <a:ea typeface="Bangla MN"/>
              <a:cs typeface="Bangla MN"/>
            </a:endParaRPr>
          </a:p>
          <a:p>
            <a:pPr algn="l" rtl="0"/>
            <a:r>
              <a:rPr lang="en-US" sz="2000" kern="1200" dirty="0">
                <a:solidFill>
                  <a:schemeClr val="tx1"/>
                </a:solidFill>
                <a:latin typeface="Bangla Sangam MN"/>
                <a:ea typeface="Bangla Sangam MN"/>
                <a:cs typeface="Bangla Sangam MN"/>
              </a:rPr>
              <a:t>・</a:t>
            </a:r>
            <a:r>
              <a:rPr lang="en-US" sz="1600" kern="1200" dirty="0">
                <a:solidFill>
                  <a:schemeClr val="tx1"/>
                </a:solidFill>
                <a:latin typeface="Bangla MN"/>
                <a:ea typeface="Bangla MN"/>
                <a:cs typeface="Bangla MN"/>
              </a:rPr>
              <a:t>Monitor Crates in </a:t>
            </a:r>
            <a:r>
              <a:rPr lang="en-US" sz="1600" b="1" kern="1200" dirty="0">
                <a:solidFill>
                  <a:schemeClr val="tx1"/>
                </a:solidFill>
                <a:latin typeface="Bangla MN"/>
                <a:ea typeface="Bangla MN"/>
                <a:cs typeface="Bangla MN"/>
              </a:rPr>
              <a:t>Real-Time</a:t>
            </a:r>
          </a:p>
          <a:p>
            <a:pPr algn="l" rtl="0"/>
            <a:r>
              <a:rPr lang="en-US" sz="1600" kern="1200" dirty="0">
                <a:solidFill>
                  <a:schemeClr val="tx1"/>
                </a:solidFill>
                <a:latin typeface="Bangla MN"/>
                <a:ea typeface="Bangla MN"/>
                <a:cs typeface="Bangla MN"/>
              </a:rPr>
              <a:t>・</a:t>
            </a:r>
            <a:r>
              <a:rPr lang="en-US" sz="1600" b="1" kern="1200" dirty="0">
                <a:solidFill>
                  <a:schemeClr val="tx1"/>
                </a:solidFill>
                <a:latin typeface="Bangla MN"/>
                <a:ea typeface="Bangla MN"/>
                <a:cs typeface="Bangla MN"/>
              </a:rPr>
              <a:t>LIVE</a:t>
            </a:r>
            <a:r>
              <a:rPr lang="en-US" sz="1600" kern="1200" dirty="0">
                <a:solidFill>
                  <a:schemeClr val="tx1"/>
                </a:solidFill>
                <a:latin typeface="Bangla MN"/>
                <a:ea typeface="Bangla MN"/>
                <a:cs typeface="Bangla MN"/>
              </a:rPr>
              <a:t> access to your “District Administrator Monitoring Tool” upon login to your Crate  </a:t>
            </a:r>
          </a:p>
          <a:p>
            <a:pPr algn="l" rtl="0"/>
            <a:r>
              <a:rPr lang="en-US" sz="1600" kern="1200" dirty="0">
                <a:solidFill>
                  <a:schemeClr val="tx1"/>
                </a:solidFill>
                <a:latin typeface="Bangla MN"/>
                <a:ea typeface="Bangla MN"/>
                <a:cs typeface="Bangla MN"/>
              </a:rPr>
              <a:t>・Utilize your </a:t>
            </a:r>
            <a:r>
              <a:rPr lang="en-US" sz="1600" b="1" kern="1200" dirty="0">
                <a:solidFill>
                  <a:schemeClr val="tx1"/>
                </a:solidFill>
                <a:latin typeface="Bangla MN"/>
                <a:ea typeface="Bangla MN"/>
                <a:cs typeface="Bangla MN"/>
              </a:rPr>
              <a:t>STATE MONITORING INSTRUMENT </a:t>
            </a:r>
            <a:r>
              <a:rPr lang="en-US" sz="1600" kern="1200" dirty="0">
                <a:solidFill>
                  <a:schemeClr val="tx1"/>
                </a:solidFill>
                <a:latin typeface="Bangla MN"/>
                <a:ea typeface="Bangla MN"/>
                <a:cs typeface="Bangla MN"/>
              </a:rPr>
              <a:t>within your Customized Crate</a:t>
            </a:r>
          </a:p>
          <a:p>
            <a:pPr algn="l" rtl="0"/>
            <a:r>
              <a:rPr lang="en-US" sz="1600" kern="1200" dirty="0">
                <a:solidFill>
                  <a:schemeClr val="tx1"/>
                </a:solidFill>
                <a:latin typeface="Bangla MN"/>
                <a:ea typeface="Bangla MN"/>
                <a:cs typeface="Bangla MN"/>
              </a:rPr>
              <a:t>・Automatic Email Reminders</a:t>
            </a:r>
          </a:p>
          <a:p>
            <a:pPr algn="l" rtl="0"/>
            <a:r>
              <a:rPr lang="en-US" sz="1600" kern="1200" dirty="0">
                <a:solidFill>
                  <a:schemeClr val="tx1"/>
                </a:solidFill>
                <a:latin typeface="Bangla MN"/>
                <a:ea typeface="Bangla MN"/>
                <a:cs typeface="Bangla MN"/>
              </a:rPr>
              <a:t>・Easy Campus Login to Attach Documents to their own Crate</a:t>
            </a:r>
          </a:p>
          <a:p>
            <a:r>
              <a:rPr lang="en-US" sz="2000" kern="1200" dirty="0">
                <a:solidFill>
                  <a:schemeClr val="tx1"/>
                </a:solidFill>
                <a:latin typeface="Bangla MN"/>
                <a:ea typeface="Bangla MN"/>
                <a:cs typeface="Bangla MN"/>
              </a:rPr>
              <a:t>・</a:t>
            </a:r>
            <a:r>
              <a:rPr lang="en-US" sz="1600" kern="1200" dirty="0">
                <a:solidFill>
                  <a:schemeClr val="tx1"/>
                </a:solidFill>
                <a:latin typeface="Bangla MN"/>
                <a:ea typeface="Bangla MN"/>
                <a:cs typeface="Bangla MN"/>
              </a:rPr>
              <a:t>Secure Storage of Documentation for 7 years and backed up daily on 3 servers</a:t>
            </a:r>
            <a:r>
              <a:rPr lang="en-US" sz="1600" kern="1200" dirty="0">
                <a:latin typeface="Bangla MN"/>
                <a:ea typeface="Bangla MN"/>
                <a:cs typeface="Bangla MN"/>
              </a:rPr>
              <a:t> </a:t>
            </a:r>
            <a:endParaRPr lang="en-US" sz="1600" kern="1200" dirty="0">
              <a:solidFill>
                <a:schemeClr val="tx1"/>
              </a:solidFill>
              <a:latin typeface="Bangla MN"/>
              <a:ea typeface="Bangla MN"/>
              <a:cs typeface="Bangla MN"/>
            </a:endParaRPr>
          </a:p>
          <a:p>
            <a:pPr algn="l" rtl="0"/>
            <a:r>
              <a:rPr lang="en-US" sz="1600" kern="1200" dirty="0">
                <a:solidFill>
                  <a:schemeClr val="tx1"/>
                </a:solidFill>
                <a:latin typeface="Bangla MN"/>
                <a:ea typeface="Bangla MN"/>
                <a:cs typeface="Bangla MN"/>
              </a:rPr>
              <a:t>・Unlimited number of users</a:t>
            </a:r>
          </a:p>
          <a:p>
            <a:pPr algn="l" rtl="0"/>
            <a:r>
              <a:rPr lang="en-US" sz="1600" kern="1200" dirty="0">
                <a:solidFill>
                  <a:schemeClr val="tx1"/>
                </a:solidFill>
                <a:latin typeface="Bangla MN"/>
                <a:ea typeface="Bangla MN"/>
                <a:cs typeface="Bangla MN"/>
              </a:rPr>
              <a:t>・</a:t>
            </a:r>
            <a:r>
              <a:rPr lang="en-US" sz="1600" b="1" kern="1200" dirty="0">
                <a:solidFill>
                  <a:schemeClr val="tx1"/>
                </a:solidFill>
                <a:latin typeface="Bangla MN"/>
                <a:ea typeface="Bangla MN"/>
                <a:cs typeface="Bangla MN"/>
              </a:rPr>
              <a:t>MULTIPLE PROGRAMS</a:t>
            </a:r>
            <a:r>
              <a:rPr lang="en-US" sz="1600" kern="1200" dirty="0">
                <a:solidFill>
                  <a:schemeClr val="tx1"/>
                </a:solidFill>
                <a:latin typeface="Bangla MN"/>
                <a:ea typeface="Bangla MN"/>
                <a:cs typeface="Bangla MN"/>
              </a:rPr>
              <a:t>: Title II, III, X ESL, </a:t>
            </a:r>
            <a:r>
              <a:rPr lang="en-US" sz="1600" kern="1200" dirty="0" err="1">
                <a:solidFill>
                  <a:schemeClr val="tx1"/>
                </a:solidFill>
                <a:latin typeface="Bangla MN"/>
                <a:ea typeface="Bangla MN"/>
                <a:cs typeface="Bangla MN"/>
              </a:rPr>
              <a:t>SpED</a:t>
            </a:r>
            <a:r>
              <a:rPr lang="en-US" sz="1600" kern="1200" dirty="0">
                <a:solidFill>
                  <a:schemeClr val="tx1"/>
                </a:solidFill>
                <a:latin typeface="Bangla MN"/>
                <a:ea typeface="Bangla MN"/>
                <a:cs typeface="Bangla MN"/>
              </a:rPr>
              <a:t>, etc. can be monitored in Title1Crate</a:t>
            </a:r>
          </a:p>
          <a:p>
            <a:pPr algn="l" rtl="0"/>
            <a:r>
              <a:rPr lang="en-US" sz="1600" kern="1200" dirty="0">
                <a:solidFill>
                  <a:schemeClr val="tx1"/>
                </a:solidFill>
                <a:latin typeface="Bangla MN"/>
                <a:ea typeface="Bangla MN"/>
                <a:cs typeface="Bangla MN"/>
              </a:rPr>
              <a:t>・</a:t>
            </a:r>
            <a:r>
              <a:rPr lang="en-US" sz="1600" b="1" kern="1200" dirty="0">
                <a:solidFill>
                  <a:schemeClr val="tx1"/>
                </a:solidFill>
                <a:latin typeface="Bangla MN"/>
                <a:ea typeface="Bangla MN"/>
                <a:cs typeface="Bangla MN"/>
              </a:rPr>
              <a:t>LIVE CHAT </a:t>
            </a:r>
            <a:r>
              <a:rPr lang="en-US" sz="1600" kern="1200" dirty="0">
                <a:solidFill>
                  <a:schemeClr val="tx1"/>
                </a:solidFill>
                <a:latin typeface="Bangla MN"/>
                <a:ea typeface="Bangla MN"/>
                <a:cs typeface="Bangla MN"/>
              </a:rPr>
              <a:t>and </a:t>
            </a:r>
            <a:r>
              <a:rPr lang="en-US" sz="1600" b="1" kern="1200" dirty="0">
                <a:solidFill>
                  <a:schemeClr val="tx1"/>
                </a:solidFill>
                <a:latin typeface="Bangla MN"/>
                <a:ea typeface="Bangla MN"/>
                <a:cs typeface="Bangla MN"/>
              </a:rPr>
              <a:t>Unlimited FREE Support</a:t>
            </a:r>
            <a:endParaRPr lang="en-US" sz="1600" dirty="0">
              <a:cs typeface="Arial"/>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433" y="422805"/>
            <a:ext cx="6553200" cy="1143000"/>
          </a:xfrm>
        </p:spPr>
        <p:txBody>
          <a:bodyPr/>
          <a:lstStyle/>
          <a:p>
            <a:r>
              <a:rPr lang="en-US" sz="3200" dirty="0">
                <a:cs typeface="Arial"/>
              </a:rPr>
              <a:t>Terrebonne Parish's Title I Crate</a:t>
            </a:r>
          </a:p>
        </p:txBody>
      </p:sp>
      <p:sp>
        <p:nvSpPr>
          <p:cNvPr id="5" name="Content Placeholder 4">
            <a:extLst>
              <a:ext uri="{FF2B5EF4-FFF2-40B4-BE49-F238E27FC236}">
                <a16:creationId xmlns:a16="http://schemas.microsoft.com/office/drawing/2014/main" xmlns="" id="{3F35B03B-5C47-42C5-839F-6632F45CF44E}"/>
              </a:ext>
            </a:extLst>
          </p:cNvPr>
          <p:cNvSpPr>
            <a:spLocks noGrp="1"/>
          </p:cNvSpPr>
          <p:nvPr>
            <p:ph sz="quarter" idx="4"/>
          </p:nvPr>
        </p:nvSpPr>
        <p:spPr>
          <a:xfrm>
            <a:off x="2750607" y="1719792"/>
            <a:ext cx="5967941" cy="3951288"/>
          </a:xfrm>
        </p:spPr>
        <p:txBody>
          <a:bodyPr/>
          <a:lstStyle/>
          <a:p>
            <a:r>
              <a:rPr lang="en-US" dirty="0">
                <a:cs typeface="Arial"/>
                <a:hlinkClick r:id="rId2"/>
              </a:rPr>
              <a:t>Link to Title I Crate</a:t>
            </a:r>
          </a:p>
          <a:p>
            <a:endParaRPr lang="en-US" dirty="0">
              <a:cs typeface="Arial"/>
            </a:endParaRPr>
          </a:p>
          <a:p>
            <a:r>
              <a:rPr lang="en-US" dirty="0">
                <a:cs typeface="Arial"/>
              </a:rPr>
              <a:t>But, the real question is …. How Much?</a:t>
            </a:r>
          </a:p>
          <a:p>
            <a:r>
              <a:rPr lang="en-US" dirty="0">
                <a:cs typeface="Arial"/>
              </a:rPr>
              <a:t>District Crate: $500.00</a:t>
            </a:r>
          </a:p>
          <a:p>
            <a:r>
              <a:rPr lang="en-US" dirty="0">
                <a:cs typeface="Arial"/>
              </a:rPr>
              <a:t>Campus Crate: $500.00</a:t>
            </a:r>
          </a:p>
          <a:p>
            <a:r>
              <a:rPr lang="en-US" dirty="0">
                <a:cs typeface="Arial"/>
              </a:rPr>
              <a:t>Your TIME and WORRY SAVED:</a:t>
            </a:r>
          </a:p>
          <a:p>
            <a:r>
              <a:rPr lang="en-US" dirty="0">
                <a:solidFill>
                  <a:srgbClr val="00B050"/>
                </a:solidFill>
                <a:cs typeface="Arial"/>
              </a:rPr>
              <a:t>PRICELESS</a:t>
            </a:r>
          </a:p>
          <a:p>
            <a:endParaRPr lang="en-US" dirty="0">
              <a:cs typeface="Arial"/>
            </a:endParaRPr>
          </a:p>
          <a:p>
            <a:endParaRPr lang="en-US" dirty="0">
              <a:cs typeface="Arial"/>
            </a:endParaRPr>
          </a:p>
          <a:p>
            <a:endParaRPr lang="en-US" dirty="0">
              <a:cs typeface="Arial"/>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EBR Google Drive</a:t>
            </a:r>
          </a:p>
        </p:txBody>
      </p:sp>
      <p:sp>
        <p:nvSpPr>
          <p:cNvPr id="3" name="Content Placeholder 2"/>
          <p:cNvSpPr>
            <a:spLocks noGrp="1"/>
          </p:cNvSpPr>
          <p:nvPr>
            <p:ph idx="1"/>
          </p:nvPr>
        </p:nvSpPr>
        <p:spPr/>
        <p:txBody>
          <a:bodyPr/>
          <a:lstStyle/>
          <a:p>
            <a:r>
              <a:rPr lang="en-US" sz="1800" b="1" i="1" dirty="0">
                <a:effectLst/>
              </a:rPr>
              <a:t>Google Drive</a:t>
            </a:r>
            <a:r>
              <a:rPr lang="en-US" sz="1800" i="1" dirty="0">
                <a:effectLst/>
              </a:rPr>
              <a:t> is a file storage and synchronization service created by Google. It allows users to store files in the cloud, share files, and edit documents, spreadsheets, and presentations with collaborators. Google Drive encompasses Google Docs, Sheets, and Slides, an office suite that permits collaborative editing of documents, spreadsheets, presentations, drawings, forms, and more.</a:t>
            </a:r>
            <a:endParaRPr lang="en-US" sz="1800" b="1" kern="1200" dirty="0">
              <a:latin typeface="Bangla MN"/>
              <a:ea typeface="Bangla MN"/>
              <a:cs typeface="Bangla MN"/>
            </a:endParaRPr>
          </a:p>
          <a:p>
            <a:r>
              <a:rPr lang="en-US" sz="2400" b="1" kern="1200" dirty="0">
                <a:latin typeface="Bangla MN"/>
                <a:ea typeface="Bangla MN"/>
                <a:cs typeface="Bangla MN"/>
              </a:rPr>
              <a:t>LIVE</a:t>
            </a:r>
            <a:r>
              <a:rPr lang="en-US" sz="2400" kern="1200" dirty="0">
                <a:latin typeface="Bangla MN"/>
                <a:ea typeface="Bangla MN"/>
                <a:cs typeface="Bangla MN"/>
              </a:rPr>
              <a:t> access to your drive from any device and any location.</a:t>
            </a:r>
            <a:r>
              <a:rPr lang="en-US" kern="1200" dirty="0">
                <a:latin typeface="Bangla MN"/>
                <a:ea typeface="Bangla MN"/>
                <a:cs typeface="Bangla MN"/>
              </a:rPr>
              <a:t> </a:t>
            </a:r>
          </a:p>
          <a:p>
            <a:r>
              <a:rPr lang="en-US" sz="2400" kern="1200" dirty="0">
                <a:latin typeface="Bangla MN"/>
                <a:ea typeface="Bangla MN"/>
                <a:cs typeface="Bangla MN"/>
              </a:rPr>
              <a:t>Monitor schools from any device and any location.</a:t>
            </a:r>
          </a:p>
          <a:p>
            <a:r>
              <a:rPr lang="en-US" sz="2400" b="1" kern="1200" dirty="0">
                <a:latin typeface="Bangla MN"/>
                <a:ea typeface="Bangla MN"/>
                <a:cs typeface="Bangla MN"/>
                <a:hlinkClick r:id="rId2"/>
              </a:rPr>
              <a:t>https://www.google.com/drive/</a:t>
            </a:r>
            <a:endParaRPr lang="en-US" sz="2400" b="1" kern="1200" dirty="0">
              <a:latin typeface="Bangla MN"/>
              <a:ea typeface="Bangla MN"/>
              <a:cs typeface="Bangla MN"/>
            </a:endParaRPr>
          </a:p>
          <a:p>
            <a:endParaRPr lang="en-US" kern="1200" dirty="0">
              <a:latin typeface="Bangla MN"/>
              <a:ea typeface="Bangla MN"/>
              <a:cs typeface="Bangla MN"/>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https://www.google.com/drive/</a:t>
            </a:r>
            <a:r>
              <a:rPr lang="en-US" kern="1200" dirty="0">
                <a:latin typeface="Bangla MN"/>
                <a:ea typeface="Bangla MN"/>
                <a:cs typeface="Bangla MN"/>
              </a:rPr>
              <a:t> </a:t>
            </a:r>
          </a:p>
          <a:p>
            <a:endParaRPr lang="en-US"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81600"/>
            <a:ext cx="5486400" cy="566738"/>
          </a:xfrm>
        </p:spPr>
        <p:txBody>
          <a:bodyPr/>
          <a:lstStyle/>
          <a:p>
            <a:pPr algn="ctr"/>
            <a:r>
              <a:rPr lang="en-US" dirty="0"/>
              <a:t>What does your file room look like?</a:t>
            </a:r>
          </a:p>
        </p:txBody>
      </p:sp>
      <p:pic>
        <p:nvPicPr>
          <p:cNvPr id="13" name="Picture Placeholder 12" descr="file cabinets.jpg"/>
          <p:cNvPicPr>
            <a:picLocks noGrp="1" noChangeAspect="1"/>
          </p:cNvPicPr>
          <p:nvPr>
            <p:ph type="pic" idx="1"/>
          </p:nvPr>
        </p:nvPicPr>
        <p:blipFill>
          <a:blip r:embed="rId2" cstate="print"/>
          <a:srcRect l="5636" r="5636"/>
          <a:stretch>
            <a:fillRect/>
          </a:stretch>
        </p:blipFill>
        <p:spPr>
          <a:xfrm>
            <a:off x="2133600" y="152400"/>
            <a:ext cx="6553200" cy="4914900"/>
          </a:xfr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Questions2.jpg"/>
          <p:cNvPicPr>
            <a:picLocks noGrp="1" noChangeAspect="1"/>
          </p:cNvPicPr>
          <p:nvPr>
            <p:ph type="pic" idx="1"/>
          </p:nvPr>
        </p:nvPicPr>
        <p:blipFill>
          <a:blip r:embed="rId2" cstate="print"/>
          <a:srcRect l="8974" r="8974"/>
          <a:stretch>
            <a:fillRect/>
          </a:stretch>
        </p:blipFill>
        <p:spPr>
          <a:xfrm>
            <a:off x="2286000" y="609600"/>
            <a:ext cx="6477000" cy="4857750"/>
          </a:xfrm>
        </p:spPr>
      </p:pic>
      <p:sp>
        <p:nvSpPr>
          <p:cNvPr id="4" name="Text Placeholder 3"/>
          <p:cNvSpPr>
            <a:spLocks noGrp="1"/>
          </p:cNvSpPr>
          <p:nvPr>
            <p:ph type="body" sz="half" idx="2"/>
          </p:nvPr>
        </p:nvSpPr>
        <p:spPr/>
        <p:txBody>
          <a:bodyPr/>
          <a:lstStyle/>
          <a:p>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934200" cy="1362075"/>
          </a:xfrm>
        </p:spPr>
        <p:txBody>
          <a:bodyPr/>
          <a:lstStyle/>
          <a:p>
            <a:pPr algn="ctr"/>
            <a:r>
              <a:rPr lang="en-US" dirty="0"/>
              <a:t>Contact Information</a:t>
            </a:r>
          </a:p>
        </p:txBody>
      </p:sp>
      <p:grpSp>
        <p:nvGrpSpPr>
          <p:cNvPr id="9" name="Group 8"/>
          <p:cNvGrpSpPr/>
          <p:nvPr/>
        </p:nvGrpSpPr>
        <p:grpSpPr>
          <a:xfrm>
            <a:off x="2286000" y="1447800"/>
            <a:ext cx="6553200" cy="4304169"/>
            <a:chOff x="2286000" y="1447800"/>
            <a:chExt cx="6553200" cy="4304169"/>
          </a:xfrm>
        </p:grpSpPr>
        <p:sp>
          <p:nvSpPr>
            <p:cNvPr id="4" name="TextBox 3"/>
            <p:cNvSpPr txBox="1"/>
            <p:nvPr/>
          </p:nvSpPr>
          <p:spPr>
            <a:xfrm>
              <a:off x="2286000" y="1447800"/>
              <a:ext cx="3200400" cy="1969770"/>
            </a:xfrm>
            <a:prstGeom prst="rect">
              <a:avLst/>
            </a:prstGeom>
            <a:noFill/>
          </p:spPr>
          <p:txBody>
            <a:bodyPr wrap="square" rtlCol="0">
              <a:spAutoFit/>
            </a:bodyPr>
            <a:lstStyle/>
            <a:p>
              <a:r>
                <a:rPr lang="en-US" sz="3200" dirty="0"/>
                <a:t>Peggy Marcel</a:t>
              </a:r>
            </a:p>
            <a:p>
              <a:r>
                <a:rPr lang="en-US" dirty="0"/>
                <a:t>Title</a:t>
              </a:r>
            </a:p>
            <a:p>
              <a:r>
                <a:rPr lang="en-US" dirty="0"/>
                <a:t>Terrebonne Parish</a:t>
              </a:r>
            </a:p>
            <a:p>
              <a:r>
                <a:rPr lang="en-US" dirty="0"/>
                <a:t>Address</a:t>
              </a:r>
            </a:p>
            <a:p>
              <a:r>
                <a:rPr lang="en-US" dirty="0"/>
                <a:t>Phone</a:t>
              </a:r>
            </a:p>
            <a:p>
              <a:r>
                <a:rPr lang="en-US" dirty="0"/>
                <a:t>email</a:t>
              </a:r>
            </a:p>
          </p:txBody>
        </p:sp>
        <p:sp>
          <p:nvSpPr>
            <p:cNvPr id="6" name="Rectangle 5"/>
            <p:cNvSpPr/>
            <p:nvPr/>
          </p:nvSpPr>
          <p:spPr>
            <a:xfrm>
              <a:off x="2286000" y="3505200"/>
              <a:ext cx="3200400" cy="2246769"/>
            </a:xfrm>
            <a:prstGeom prst="rect">
              <a:avLst/>
            </a:prstGeom>
          </p:spPr>
          <p:txBody>
            <a:bodyPr wrap="square">
              <a:spAutoFit/>
            </a:bodyPr>
            <a:lstStyle/>
            <a:p>
              <a:r>
                <a:rPr lang="en-US" sz="3200" dirty="0"/>
                <a:t>Thaddeus Sam</a:t>
              </a:r>
            </a:p>
            <a:p>
              <a:r>
                <a:rPr lang="en-US" dirty="0"/>
                <a:t>Title I </a:t>
              </a:r>
              <a:r>
                <a:rPr lang="en-US" dirty="0" err="1"/>
                <a:t>Coordiantor</a:t>
              </a:r>
              <a:endParaRPr lang="en-US" dirty="0"/>
            </a:p>
            <a:p>
              <a:r>
                <a:rPr lang="en-US" dirty="0"/>
                <a:t>East Baton Rouge Parish</a:t>
              </a:r>
            </a:p>
            <a:p>
              <a:r>
                <a:rPr lang="en-US" dirty="0"/>
                <a:t>1022 South Foster Dr.</a:t>
              </a:r>
            </a:p>
            <a:p>
              <a:r>
                <a:rPr lang="en-US" dirty="0"/>
                <a:t>Baton Rouge, LA 70806</a:t>
              </a:r>
            </a:p>
            <a:p>
              <a:r>
                <a:rPr lang="en-US" dirty="0"/>
                <a:t>(225) 223-5352</a:t>
              </a:r>
            </a:p>
            <a:p>
              <a:r>
                <a:rPr lang="en-US" dirty="0"/>
                <a:t>tsam@ebrschools.org</a:t>
              </a:r>
            </a:p>
          </p:txBody>
        </p:sp>
        <p:sp>
          <p:nvSpPr>
            <p:cNvPr id="7" name="Rectangle 6"/>
            <p:cNvSpPr/>
            <p:nvPr/>
          </p:nvSpPr>
          <p:spPr>
            <a:xfrm>
              <a:off x="5638800" y="1447800"/>
              <a:ext cx="3200400" cy="1692771"/>
            </a:xfrm>
            <a:prstGeom prst="rect">
              <a:avLst/>
            </a:prstGeom>
          </p:spPr>
          <p:txBody>
            <a:bodyPr wrap="square">
              <a:spAutoFit/>
            </a:bodyPr>
            <a:lstStyle/>
            <a:p>
              <a:r>
                <a:rPr lang="en-US" sz="3200" dirty="0"/>
                <a:t>Melonie Wallace</a:t>
              </a:r>
            </a:p>
            <a:p>
              <a:r>
                <a:rPr lang="en-US" dirty="0" smtClean="0"/>
                <a:t>Federal Programs Technology Consultant</a:t>
              </a:r>
              <a:endParaRPr lang="en-US" dirty="0"/>
            </a:p>
            <a:p>
              <a:r>
                <a:rPr lang="en-US" dirty="0" smtClean="0"/>
                <a:t>Calcasieu </a:t>
              </a:r>
              <a:r>
                <a:rPr lang="en-US" dirty="0"/>
                <a:t>Parish</a:t>
              </a:r>
            </a:p>
            <a:p>
              <a:r>
                <a:rPr lang="en-US" dirty="0" smtClean="0"/>
                <a:t>Melonie.wallace@cpsb.org</a:t>
              </a:r>
              <a:endParaRPr lang="en-US" dirty="0"/>
            </a:p>
          </p:txBody>
        </p:sp>
        <p:sp>
          <p:nvSpPr>
            <p:cNvPr id="8" name="Rectangle 7"/>
            <p:cNvSpPr/>
            <p:nvPr/>
          </p:nvSpPr>
          <p:spPr>
            <a:xfrm>
              <a:off x="5638800" y="3505200"/>
              <a:ext cx="3200400" cy="1969770"/>
            </a:xfrm>
            <a:prstGeom prst="rect">
              <a:avLst/>
            </a:prstGeom>
          </p:spPr>
          <p:txBody>
            <a:bodyPr wrap="square">
              <a:spAutoFit/>
            </a:bodyPr>
            <a:lstStyle/>
            <a:p>
              <a:r>
                <a:rPr lang="en-US" sz="3200" dirty="0"/>
                <a:t>Sharon Woolf</a:t>
              </a:r>
            </a:p>
            <a:p>
              <a:r>
                <a:rPr lang="en-US" dirty="0"/>
                <a:t>Title I Coordinator</a:t>
              </a:r>
            </a:p>
            <a:p>
              <a:r>
                <a:rPr lang="en-US" dirty="0"/>
                <a:t>St. Charles Parish</a:t>
              </a:r>
            </a:p>
            <a:p>
              <a:r>
                <a:rPr lang="en-US" dirty="0"/>
                <a:t>Address</a:t>
              </a:r>
            </a:p>
            <a:p>
              <a:r>
                <a:rPr lang="en-US" dirty="0"/>
                <a:t>Phone</a:t>
              </a:r>
            </a:p>
            <a:p>
              <a:r>
                <a:rPr lang="en-US" dirty="0"/>
                <a:t>email</a:t>
              </a:r>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953000"/>
            <a:ext cx="5486400" cy="566738"/>
          </a:xfrm>
        </p:spPr>
        <p:txBody>
          <a:bodyPr/>
          <a:lstStyle/>
          <a:p>
            <a:pPr algn="r"/>
            <a:r>
              <a:rPr lang="en-US" sz="2800" dirty="0"/>
              <a:t>Does it look like this?</a:t>
            </a:r>
          </a:p>
        </p:txBody>
      </p:sp>
      <p:pic>
        <p:nvPicPr>
          <p:cNvPr id="6" name="Picture Placeholder 5" descr="file boxes.jpg"/>
          <p:cNvPicPr>
            <a:picLocks noGrp="1" noChangeAspect="1"/>
          </p:cNvPicPr>
          <p:nvPr>
            <p:ph type="pic" idx="1"/>
          </p:nvPr>
        </p:nvPicPr>
        <p:blipFill>
          <a:blip r:embed="rId2" cstate="print"/>
          <a:srcRect l="64" r="64"/>
          <a:stretch>
            <a:fillRect/>
          </a:stretch>
        </p:blipFill>
        <p:spPr>
          <a:xfrm>
            <a:off x="2209800" y="685800"/>
            <a:ext cx="5486400" cy="4114800"/>
          </a:xfr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953000"/>
            <a:ext cx="5486400" cy="566738"/>
          </a:xfrm>
        </p:spPr>
        <p:txBody>
          <a:bodyPr/>
          <a:lstStyle/>
          <a:p>
            <a:pPr algn="ctr"/>
            <a:r>
              <a:rPr lang="en-US" sz="3200" dirty="0"/>
              <a:t>Or more like this?</a:t>
            </a:r>
          </a:p>
        </p:txBody>
      </p:sp>
      <p:pic>
        <p:nvPicPr>
          <p:cNvPr id="6" name="Picture Placeholder 5" descr="messy storage.jpg"/>
          <p:cNvPicPr>
            <a:picLocks noGrp="1" noChangeAspect="1"/>
          </p:cNvPicPr>
          <p:nvPr>
            <p:ph type="pic" idx="1"/>
          </p:nvPr>
        </p:nvPicPr>
        <p:blipFill>
          <a:blip r:embed="rId2" cstate="print"/>
          <a:srcRect/>
          <a:stretch>
            <a:fillRect/>
          </a:stretch>
        </p:blipFill>
        <p:spPr>
          <a:xfrm>
            <a:off x="2133600" y="609600"/>
            <a:ext cx="5486400" cy="4114800"/>
          </a:xfr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olor coded file system.jpg"/>
          <p:cNvPicPr>
            <a:picLocks noGrp="1" noChangeAspect="1"/>
          </p:cNvPicPr>
          <p:nvPr>
            <p:ph type="pic" idx="1"/>
          </p:nvPr>
        </p:nvPicPr>
        <p:blipFill>
          <a:blip r:embed="rId2" cstate="print"/>
          <a:srcRect t="9987" b="9987"/>
          <a:stretch>
            <a:fillRect/>
          </a:stretch>
        </p:blipFill>
        <p:spPr>
          <a:xfrm>
            <a:off x="2133600" y="609600"/>
            <a:ext cx="5486400" cy="4114800"/>
          </a:xfrm>
        </p:spPr>
      </p:pic>
      <p:sp>
        <p:nvSpPr>
          <p:cNvPr id="2" name="Title 1"/>
          <p:cNvSpPr>
            <a:spLocks noGrp="1"/>
          </p:cNvSpPr>
          <p:nvPr>
            <p:ph type="title"/>
          </p:nvPr>
        </p:nvSpPr>
        <p:spPr>
          <a:xfrm>
            <a:off x="2133600" y="5105400"/>
            <a:ext cx="5486400" cy="566738"/>
          </a:xfrm>
        </p:spPr>
        <p:txBody>
          <a:bodyPr/>
          <a:lstStyle/>
          <a:p>
            <a:pPr algn="ctr"/>
            <a:r>
              <a:rPr lang="en-US" sz="2400" dirty="0"/>
              <a:t>Maybe this is more like it…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800600"/>
            <a:ext cx="5486400" cy="566738"/>
          </a:xfrm>
        </p:spPr>
        <p:txBody>
          <a:bodyPr/>
          <a:lstStyle/>
          <a:p>
            <a:pPr algn="ctr"/>
            <a:r>
              <a:rPr lang="en-US" sz="4000" dirty="0"/>
              <a:t>Is this you?</a:t>
            </a:r>
          </a:p>
        </p:txBody>
      </p:sp>
      <p:pic>
        <p:nvPicPr>
          <p:cNvPr id="5" name="Picture Placeholder 4" descr="go back and walk away cartoon.jpg"/>
          <p:cNvPicPr>
            <a:picLocks noGrp="1" noChangeAspect="1"/>
          </p:cNvPicPr>
          <p:nvPr>
            <p:ph type="pic" idx="1"/>
          </p:nvPr>
        </p:nvPicPr>
        <p:blipFill>
          <a:blip r:embed="rId2" cstate="print"/>
          <a:srcRect l="64" r="64"/>
          <a:stretch>
            <a:fillRect/>
          </a:stretch>
        </p:blipFill>
        <p:spPr>
          <a:xfrm>
            <a:off x="2286000" y="914400"/>
            <a:ext cx="4572000" cy="3429000"/>
          </a:xfr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791200"/>
            <a:ext cx="5486400" cy="566738"/>
          </a:xfrm>
        </p:spPr>
        <p:txBody>
          <a:bodyPr/>
          <a:lstStyle/>
          <a:p>
            <a:pPr algn="r"/>
            <a:r>
              <a:rPr lang="en-US" sz="2800" dirty="0"/>
              <a:t>Did this ever happen to you?</a:t>
            </a:r>
          </a:p>
        </p:txBody>
      </p:sp>
      <p:pic>
        <p:nvPicPr>
          <p:cNvPr id="110594" name="Picture 2" descr="C:\Users\swoolf\LASAFAP\Digital Documentation\business-commerce-lie-file-filing-messy_office-customer_service-vsh0333_low.jpg"/>
          <p:cNvPicPr>
            <a:picLocks noChangeAspect="1" noChangeArrowheads="1"/>
          </p:cNvPicPr>
          <p:nvPr/>
        </p:nvPicPr>
        <p:blipFill>
          <a:blip r:embed="rId2" cstate="print"/>
          <a:srcRect/>
          <a:stretch>
            <a:fillRect/>
          </a:stretch>
        </p:blipFill>
        <p:spPr bwMode="auto">
          <a:xfrm>
            <a:off x="2133600" y="381000"/>
            <a:ext cx="5410200" cy="5301996"/>
          </a:xfrm>
          <a:prstGeom prst="rect">
            <a:avLst/>
          </a:prstGeom>
          <a:noFill/>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o file cabinets.png"/>
          <p:cNvPicPr>
            <a:picLocks noChangeAspect="1"/>
          </p:cNvPicPr>
          <p:nvPr/>
        </p:nvPicPr>
        <p:blipFill>
          <a:blip r:embed="rId2" cstate="print"/>
          <a:stretch>
            <a:fillRect/>
          </a:stretch>
        </p:blipFill>
        <p:spPr>
          <a:xfrm>
            <a:off x="2438400" y="381000"/>
            <a:ext cx="4800600" cy="4800600"/>
          </a:xfrm>
          <a:prstGeom prst="rect">
            <a:avLst/>
          </a:prstGeom>
        </p:spPr>
      </p:pic>
      <p:sp>
        <p:nvSpPr>
          <p:cNvPr id="8" name="Title 7"/>
          <p:cNvSpPr>
            <a:spLocks noGrp="1"/>
          </p:cNvSpPr>
          <p:nvPr>
            <p:ph type="title"/>
          </p:nvPr>
        </p:nvSpPr>
        <p:spPr>
          <a:xfrm>
            <a:off x="2209800" y="5562600"/>
            <a:ext cx="5486400" cy="566738"/>
          </a:xfrm>
        </p:spPr>
        <p:txBody>
          <a:bodyPr/>
          <a:lstStyle/>
          <a:p>
            <a:endParaRPr lang="en-U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000" dirty="0"/>
              <a:t>This could be you!</a:t>
            </a:r>
          </a:p>
        </p:txBody>
      </p:sp>
      <p:pic>
        <p:nvPicPr>
          <p:cNvPr id="5" name="Picture Placeholder 4" descr="USB-Hard-Drive1.jpg"/>
          <p:cNvPicPr>
            <a:picLocks noGrp="1" noChangeAspect="1"/>
          </p:cNvPicPr>
          <p:nvPr>
            <p:ph type="pic" idx="1"/>
          </p:nvPr>
        </p:nvPicPr>
        <p:blipFill>
          <a:blip r:embed="rId2" cstate="print"/>
          <a:srcRect l="6133" r="6133"/>
          <a:stretch>
            <a:fillRect/>
          </a:stretch>
        </p:blipFill>
        <p:spPr>
          <a:xfrm>
            <a:off x="2209800" y="609600"/>
            <a:ext cx="5486400" cy="4114800"/>
          </a:xfrm>
        </p:spPr>
      </p:pic>
    </p:spTree>
  </p:cSld>
  <p:clrMapOvr>
    <a:masterClrMapping/>
  </p:clrMapOvr>
  <p:transition spd="slow"/>
</p:sld>
</file>

<file path=ppt/theme/theme1.xml><?xml version="1.0" encoding="utf-8"?>
<a:theme xmlns:a="http://schemas.openxmlformats.org/drawingml/2006/main" name="Proposal design template">
  <a:themeElements>
    <a:clrScheme name="Office Theme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Office Theme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Office Theme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Office Theme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Office Theme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499</TotalTime>
  <Words>286</Words>
  <Application>Microsoft Office PowerPoint</Application>
  <PresentationFormat>On-screen Show (4:3)</PresentationFormat>
  <Paragraphs>101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Proposal design template</vt:lpstr>
      <vt:lpstr>PowerPoint Presentation</vt:lpstr>
      <vt:lpstr>What does your file room look like?</vt:lpstr>
      <vt:lpstr>Does it look like this?</vt:lpstr>
      <vt:lpstr>Or more like this?</vt:lpstr>
      <vt:lpstr>Maybe this is more like it…</vt:lpstr>
      <vt:lpstr>Is this you?</vt:lpstr>
      <vt:lpstr>Did this ever happen to you?</vt:lpstr>
      <vt:lpstr>PowerPoint Presentation</vt:lpstr>
      <vt:lpstr>This could be you!</vt:lpstr>
      <vt:lpstr>Digital Documentation</vt:lpstr>
      <vt:lpstr>Onsite or digital What’s best for you?</vt:lpstr>
      <vt:lpstr>Network Drive (St. Charles)</vt:lpstr>
      <vt:lpstr>St. Charles </vt:lpstr>
      <vt:lpstr>Blackboard (Calcasieu)</vt:lpstr>
      <vt:lpstr>Terrebone Title I Crate</vt:lpstr>
      <vt:lpstr>Terrebonne Parish's Title I Crate</vt:lpstr>
      <vt:lpstr>EBR Google Drive</vt:lpstr>
      <vt:lpstr>PowerPoint Presentation</vt:lpstr>
      <vt:lpstr>PowerPoint Presentation</vt:lpstr>
      <vt:lpstr>PowerPoint Presentation</vt:lpstr>
      <vt:lpstr>Contact Information</vt:lpstr>
    </vt:vector>
  </TitlesOfParts>
  <Company>SCPPS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swoolf</dc:creator>
  <cp:lastModifiedBy>Wallace, Melonie</cp:lastModifiedBy>
  <cp:revision>113</cp:revision>
  <cp:lastPrinted>1601-01-01T00:00:00Z</cp:lastPrinted>
  <dcterms:created xsi:type="dcterms:W3CDTF">2018-03-14T15:21:38Z</dcterms:created>
  <dcterms:modified xsi:type="dcterms:W3CDTF">2018-03-25T22:20:10Z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TC102037861033</vt:lpwstr>
  </property>
</Properties>
</file>